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82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B1F9D-84DA-4EB1-94ED-B757D6C92E10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ED11A-C8A5-43A6-BB2D-B918DD9BB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27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Vad väcker detta för tankar hos er? 10-&gt; PAUS 10.15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5063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3E40BC-0BBA-43EB-9B4B-5DED4BEE6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16A0AF4-5471-4A51-85F0-FCEA7828D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0B8989-3115-41F7-8706-1E56A7929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F8A1AD-76D2-4ED7-A87D-07DD8527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E833C-6FC2-4D8A-B66D-5D111E5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01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BB751E-0E39-4AA5-911A-1D5D477A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78798A5-B8A3-46A2-B32C-8AB9D0D93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4CD5755-172A-480E-AFAF-2EFB4E1E3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C8C2F5-7691-4893-975A-471426E3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15AD1F-1F34-4489-B998-9C901E284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05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0685C2C-D9AB-4EAF-8A8D-4D06209F2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F20AAD5-BF47-4EA2-8D8F-7A5737C88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71C1CE7-8FE2-4816-955A-5A0BC6FAD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3E6059-2460-4B6B-BA8E-F8D02A7A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962C2A1-F03E-46F6-A6B2-8C5892FB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71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D07D80-68F1-D94E-8D26-9E460238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3ED8A88-A893-CF46-8292-A8A4EBE90D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1198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85FF7C-7A5A-4992-AB40-DCE01C56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4A2872-D81D-4D20-A015-3582CE52D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38E61DB-1351-4FC9-90D4-366EB548F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69D1C9F-6138-452E-B6BE-8DA2938F6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E22615-996D-4936-94D9-28AEEF6F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17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0BDF86-C263-4043-BE27-0DA3C3E4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24CABBF-7ACB-4A32-81ED-17290D945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7000C8-4B77-493C-9466-A841BF5A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7BC0793-9E47-4A81-AA68-DAA243AD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09CCA7-AF8B-43A6-B591-5B5CEF38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78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47C39D-D216-43E2-92F7-2931D464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BB9AEA-A4FC-4BD1-96FF-D6900AD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E612655-9DC7-467B-BAE4-D848984BB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22A9E1A-C8E7-42B5-97DD-771E4E3C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854FBB7-F821-4DDE-B206-BD92871FD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7CFF186-9F49-4C1A-8BE7-9BB6D62FE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83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59D54F-3106-41DB-BB53-2CC62637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B0B614-0202-4F35-8D65-FDBD42B1E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F2466D-5160-4B9C-B7FF-ABA97444E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3F1395D-5CF8-4C51-AE83-BA10BA644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F353A09-E490-458D-95F8-65593F237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3980382-5E77-48BB-B03D-8C9939B5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38BAF6B-5A7D-4917-A765-9E35D488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750C145-7F8E-49DB-8F82-187C4229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3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1D42E3-E921-463C-8AA4-5A776051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6A489ED-00E8-4758-8F41-EE4D04CC3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A9849E-6905-40D2-88EF-8CEF019D1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80A320F-F723-443B-BEE9-FE392E7A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61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B5102A9-32A1-4CDF-9B1F-C76CD106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1557F1C-2D99-48C0-8A46-A2996B44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EBF5AD8-CAC2-4E93-A5C5-7AF66AA3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77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B3E4CC-ADFC-48A4-866C-B2657F21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C8CC73-67AE-4261-BB1A-9E6E8BE2C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EFEC224-CA2C-4A95-8AC8-EB74FD635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066E106-2125-444B-81DB-691ED922B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DDB0F15-15BF-456A-8E37-9BFF3D7B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83A2A54-5A23-4E94-B343-1A9A9E96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38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CC0113-EF4A-4CFF-9ACF-2D76DBD1C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0D7F192-CF1F-43E8-8807-2F1551782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73671A2-F39C-4758-945D-5F5A1F960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976E703-4500-475F-8C76-56D955DB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5AB06E3-9D2C-47D6-BB6F-200CCE20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00C3AF0-805F-4BC5-AE1F-0266B7E4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88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65E3165-BE5E-4235-9483-A02FA41B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E02D835-DC15-47AF-8F8C-E0627089D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6C50052-57DE-47BB-B9FE-86FD64995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E3C0-564C-4F33-B9C3-4252F4B4E79B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DB4A20-2E2E-4A37-BFC1-4CA06D5FB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7415F1-63C0-4A0B-848D-EEC26E0E5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D0567-842C-4938-ADAC-B83091530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57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5D8AC57-82C9-4CDB-9EEA-98D012EF03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1</a:t>
            </a:fld>
            <a:endParaRPr lang="en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F0DBEA00-CCAE-4C75-811D-3E1C0348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09" y="606042"/>
            <a:ext cx="9306129" cy="999217"/>
          </a:xfrm>
        </p:spPr>
        <p:txBody>
          <a:bodyPr/>
          <a:lstStyle/>
          <a:p>
            <a:r>
              <a:rPr lang="sv-SE" dirty="0"/>
              <a:t>Gemensam förståelse inom familjen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8DCD4F6-8D6C-4B90-9FAE-7040BADF7E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3" name="Mo Ymmärrys Swe-41">
            <a:hlinkClick r:id="" action="ppaction://media"/>
            <a:extLst>
              <a:ext uri="{FF2B5EF4-FFF2-40B4-BE49-F238E27FC236}">
                <a16:creationId xmlns:a16="http://schemas.microsoft.com/office/drawing/2014/main" id="{F01FABB7-52EC-47F0-B4AF-A3EDA4466B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19" y="1228252"/>
            <a:ext cx="9730003" cy="547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Laajakuva</PresentationFormat>
  <Paragraphs>4</Paragraphs>
  <Slides>1</Slides>
  <Notes>1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Poppins</vt:lpstr>
      <vt:lpstr>Office-teema</vt:lpstr>
      <vt:lpstr>Gemensam förståelse inom familjen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 förståelse inom familjen</dc:title>
  <dc:creator>Mia Montonen</dc:creator>
  <cp:lastModifiedBy>Mia Montonen</cp:lastModifiedBy>
  <cp:revision>1</cp:revision>
  <dcterms:created xsi:type="dcterms:W3CDTF">2023-01-19T13:11:43Z</dcterms:created>
  <dcterms:modified xsi:type="dcterms:W3CDTF">2023-01-19T13:11:55Z</dcterms:modified>
</cp:coreProperties>
</file>